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63" r:id="rId3"/>
    <p:sldId id="266" r:id="rId4"/>
    <p:sldId id="264" r:id="rId5"/>
    <p:sldId id="265" r:id="rId6"/>
    <p:sldId id="262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51F738-D360-4F80-A997-AC1291397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D3A41-9679-44BD-91AF-6ED44EE5E6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632F5-B414-4F87-83AE-727380166A28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6F9310-FA09-4D83-9D2C-28A83E7E1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C4DFFE-E26D-4412-B7F2-FB54EC60E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CA08-8EF6-4882-B97D-50B8A7AA06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C645-3D3A-4129-82E1-32E7C855A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420DB-F184-4956-A107-E008190E0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1A61238-4B57-42AB-BB97-60EFF9DECAD1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195F408-F2AE-48C1-A187-9579263C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869239 w 10000"/>
                <a:gd name="T1" fmla="*/ 0 h 10000"/>
                <a:gd name="T2" fmla="*/ 3275013 w 10000"/>
                <a:gd name="T3" fmla="*/ 0 h 10000"/>
                <a:gd name="T4" fmla="*/ 3275013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023186 h 10000"/>
                <a:gd name="T10" fmla="*/ 2869239 w 10000"/>
                <a:gd name="T11" fmla="*/ 4023627 h 10000"/>
                <a:gd name="T12" fmla="*/ 286923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2CC4EB-9384-42FE-BE40-EC7E1109151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869894 w 10002"/>
                <a:gd name="T1" fmla="*/ 0 h 10000"/>
                <a:gd name="T2" fmla="*/ 3275668 w 10002"/>
                <a:gd name="T3" fmla="*/ 0 h 10000"/>
                <a:gd name="T4" fmla="*/ 3275668 w 10002"/>
                <a:gd name="T5" fmla="*/ 4408488 h 10000"/>
                <a:gd name="T6" fmla="*/ 655 w 10002"/>
                <a:gd name="T7" fmla="*/ 4408488 h 10000"/>
                <a:gd name="T8" fmla="*/ 0 w 10002"/>
                <a:gd name="T9" fmla="*/ 4022745 h 10000"/>
                <a:gd name="T10" fmla="*/ 2869894 w 10002"/>
                <a:gd name="T11" fmla="*/ 4024068 h 10000"/>
                <a:gd name="T12" fmla="*/ 2869894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BD406C-67EA-4184-9C61-23ACB30A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2A6A53-21D8-47CA-AD42-F4E9BB4D2DBC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12F8B9-D1A4-44F3-B81B-C0DD053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8F8F9A-564F-4531-85EA-66633CFC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BB0471-65B6-403E-BB38-56BFD83E0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7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1055-06F2-4EE9-8191-E82090A3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3AA9-A4E3-4530-B4D4-9CF7068096E7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A221-E88B-4C5F-B221-4D00E1B0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5F43-92BA-4E45-B869-5EE3911B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6E23-8F60-4F30-BC69-09CC868D1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F1CF-17EC-4FDA-A69E-50488733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B7A3-45FF-4908-8075-07A9B52E6518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56DD-C63E-4BA4-BC4B-120B2DD9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4970-2403-4352-983A-59158321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6081-6DC3-45E0-86B7-3E6504FF2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3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D1783-94B9-4D37-9742-BBDCD4C7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687-8A07-4729-ABD1-C13061CB4369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B7146-D0C0-4A7F-9E5A-1D178DBA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B63C-5ABD-4A27-96F7-DA6791C3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3935-8196-4C92-A95E-A1812514B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5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title="Crop Mark">
            <a:extLst>
              <a:ext uri="{FF2B5EF4-FFF2-40B4-BE49-F238E27FC236}">
                <a16:creationId xmlns:a16="http://schemas.microsoft.com/office/drawing/2014/main" id="{FE035AEE-2C70-4D5D-ADF8-DBF40AA6B8A5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0E0F87-D85E-48C2-948E-B6EBF19D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09890A-6A2C-4F34-8C7B-415EBA7F40D8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BB8ADE-D069-42CF-A50E-71E618A5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7F646E-52BF-436C-B92C-9634EEAE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4F569B-0FDF-4BFF-89EE-2AA2CC6F3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9CFDD-AFC4-4933-808B-60B4AB6F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8CF5-7E16-46E3-A2BB-B6F6939763D7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F9627E-C982-4568-B8C3-9DE56CB4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31F067-0DE3-4ACE-AD8F-0BE014A2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76F3-8D93-461D-8042-EBAC026AF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BD6700-5718-441F-A3BA-AF3FF5D4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5A92-105D-4740-BEF5-B9E8BAECD253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9F5788-F1EF-49D6-BE67-950A4A8B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460708-63A3-4A74-9C8C-56E1904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EA41-E469-47E1-ADC1-A5E7F11B7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4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EB038E-5266-48D5-99D4-DDF25AE8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F004-2DB4-44F3-9E6A-A4DF1BB73D3C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A5D6F1-F8BA-4C77-8A8F-C07952F1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3CF88C-016B-4174-8270-B9E512D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2E83-540C-4E78-9925-AB41C6A52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A0BC8E-D246-45BC-827F-215382C9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7D03-B40A-45DE-9091-96AD96F4B0EB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A48C7A-1ABD-4EEF-8EB5-B1D704F7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BC343-CCDF-4729-99E3-16E70D9B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6031-0721-4300-9CA0-04337FAB5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AC19BE32-7175-4847-A798-12B81033952B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6A3503BE-79B1-46CB-98C5-42CA6F402485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F73469D-9287-4309-B91D-7165FB21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09CAA8-C260-4E02-8192-4EDE52927A58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1299A7F-99D5-4804-B412-D6A8CEB6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FD05D01-A1FE-40C5-8094-980179DC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164BDE-832D-41E1-92B2-91079EBA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EA58A8F5-5721-44F8-987B-C5C3A10CEE03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76AFDB6B-FED9-4CD1-B1EE-3500292A0E0D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15C263C-3962-452C-9FA5-5B461A94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D7B9A5-A17B-4B9B-AA63-C5B017DB4189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C3DECA6-A238-41B5-8071-EA6F7FAA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94DB395-CF6E-45AE-994F-5F6B6A47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F3726F-6623-44B5-B76D-6F572E966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C2F24D-D161-4265-9288-335A171D3C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8385E3-DFF0-4AB4-AEE4-AB139CB08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C7A9-C250-461E-B91C-745347A62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0E75E2-3E25-478E-949A-FAF26F955863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025B-7509-435F-A544-B5F712F68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6273C-F160-484A-9595-5353A4196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7043EE-4D0B-4A81-B1D5-255564242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FFD0A03E-04DD-4047-81C1-9B06552AF0A9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4" r:id="rId7"/>
    <p:sldLayoutId id="2147483709" r:id="rId8"/>
    <p:sldLayoutId id="2147483710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46E6670-A22F-4516-9193-E553781B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11275"/>
            <a:ext cx="4287838" cy="3924300"/>
          </a:xfrm>
        </p:spPr>
        <p:txBody>
          <a:bodyPr/>
          <a:lstStyle/>
          <a:p>
            <a:pPr algn="ctr" eaLnBrk="1" hangingPunct="1"/>
            <a:r>
              <a:rPr lang="en-US" altLang="en-US" sz="6600"/>
              <a:t>Marriage Divorce and Remarriage</a:t>
            </a:r>
          </a:p>
        </p:txBody>
      </p:sp>
      <p:pic>
        <p:nvPicPr>
          <p:cNvPr id="7171" name="Content Placeholder 7">
            <a:extLst>
              <a:ext uri="{FF2B5EF4-FFF2-40B4-BE49-F238E27FC236}">
                <a16:creationId xmlns:a16="http://schemas.microsoft.com/office/drawing/2014/main" id="{989402FD-12C3-4CDF-B17B-7D058E30A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338" y="1538288"/>
            <a:ext cx="5211762" cy="3470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>
            <a:extLst>
              <a:ext uri="{FF2B5EF4-FFF2-40B4-BE49-F238E27FC236}">
                <a16:creationId xmlns:a16="http://schemas.microsoft.com/office/drawing/2014/main" id="{31F73102-5D4C-44A4-A05A-919D0CB0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8195" name="Content Placeholder 9">
            <a:extLst>
              <a:ext uri="{FF2B5EF4-FFF2-40B4-BE49-F238E27FC236}">
                <a16:creationId xmlns:a16="http://schemas.microsoft.com/office/drawing/2014/main" id="{6208AFA3-DCB6-4E6D-9572-2FE1E1A1F0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44750"/>
            <a:ext cx="3390900" cy="2259013"/>
          </a:xfrm>
        </p:spPr>
      </p:pic>
      <p:sp>
        <p:nvSpPr>
          <p:cNvPr id="8196" name="Text Placeholder 8">
            <a:extLst>
              <a:ext uri="{FF2B5EF4-FFF2-40B4-BE49-F238E27FC236}">
                <a16:creationId xmlns:a16="http://schemas.microsoft.com/office/drawing/2014/main" id="{6D751216-BFC8-4705-9DDD-948C553F9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Man and One Woman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Genesis 2:18-25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8C8C9F5-93F3-43B5-8102-09ABDF81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478463"/>
            <a:ext cx="27082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(God’s Law)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>
            <a:extLst>
              <a:ext uri="{FF2B5EF4-FFF2-40B4-BE49-F238E27FC236}">
                <a16:creationId xmlns:a16="http://schemas.microsoft.com/office/drawing/2014/main" id="{1FDFD3D5-C881-487E-BFE8-2D80EC34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9219" name="Content Placeholder 9">
            <a:extLst>
              <a:ext uri="{FF2B5EF4-FFF2-40B4-BE49-F238E27FC236}">
                <a16:creationId xmlns:a16="http://schemas.microsoft.com/office/drawing/2014/main" id="{D7E9B7F8-D854-41D0-BDE7-BFE6776EA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44750"/>
            <a:ext cx="3390900" cy="2259013"/>
          </a:xfrm>
        </p:spPr>
      </p:pic>
      <p:sp>
        <p:nvSpPr>
          <p:cNvPr id="9220" name="Text Placeholder 8">
            <a:extLst>
              <a:ext uri="{FF2B5EF4-FFF2-40B4-BE49-F238E27FC236}">
                <a16:creationId xmlns:a16="http://schemas.microsoft.com/office/drawing/2014/main" id="{558115EF-4C5A-40A4-94E4-90D05D0E6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Man and One Woman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Genesis 2:18-25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Exception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Matthew 19:3-11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id="{F24D5D73-2748-4915-9351-FEF1B4B2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478463"/>
            <a:ext cx="27082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(God’s Law)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2C11A218-925B-48B0-BD18-43CC280B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0243" name="Content Placeholder 9">
            <a:extLst>
              <a:ext uri="{FF2B5EF4-FFF2-40B4-BE49-F238E27FC236}">
                <a16:creationId xmlns:a16="http://schemas.microsoft.com/office/drawing/2014/main" id="{B4321A15-2346-4CF5-ADCB-45129FEB4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44750"/>
            <a:ext cx="3390900" cy="2259013"/>
          </a:xfrm>
        </p:spPr>
      </p:pic>
      <p:sp>
        <p:nvSpPr>
          <p:cNvPr id="10244" name="Text Placeholder 8">
            <a:extLst>
              <a:ext uri="{FF2B5EF4-FFF2-40B4-BE49-F238E27FC236}">
                <a16:creationId xmlns:a16="http://schemas.microsoft.com/office/drawing/2014/main" id="{838A79E4-FEF3-47FB-8776-AADEE576A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Man and One Woman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Genesis 2:18-25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Exception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Matthew 19:3-11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Nature of Marriage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Romans 7: 1-3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B2BD43D2-1622-4C16-9639-2647B8DC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478463"/>
            <a:ext cx="27082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(God’s Law)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>
            <a:extLst>
              <a:ext uri="{FF2B5EF4-FFF2-40B4-BE49-F238E27FC236}">
                <a16:creationId xmlns:a16="http://schemas.microsoft.com/office/drawing/2014/main" id="{D5C2433D-4F0B-4C4E-944A-0EFE8651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1267" name="Content Placeholder 9">
            <a:extLst>
              <a:ext uri="{FF2B5EF4-FFF2-40B4-BE49-F238E27FC236}">
                <a16:creationId xmlns:a16="http://schemas.microsoft.com/office/drawing/2014/main" id="{011C9AEB-C544-4D85-879A-DFAB59457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44750"/>
            <a:ext cx="3390900" cy="2259013"/>
          </a:xfrm>
        </p:spPr>
      </p:pic>
      <p:sp>
        <p:nvSpPr>
          <p:cNvPr id="11268" name="Text Placeholder 8">
            <a:extLst>
              <a:ext uri="{FF2B5EF4-FFF2-40B4-BE49-F238E27FC236}">
                <a16:creationId xmlns:a16="http://schemas.microsoft.com/office/drawing/2014/main" id="{A440C8B8-9258-4D2C-8FC8-D1F586720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Man and One Woman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Genesis 2:18-25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One Exception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Matthew 19:3-11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Nature of Marriage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Romans 7: 1-3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Divorce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Matthew 5:31-32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1 Corinthians 7:10-16</a:t>
            </a: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DC381A18-4B77-4BAD-9076-36C94994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478463"/>
            <a:ext cx="27082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(God’s Law)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D08AB3BA-33DD-4E8B-AC22-5453282E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2291" name="Content Placeholder 9">
            <a:extLst>
              <a:ext uri="{FF2B5EF4-FFF2-40B4-BE49-F238E27FC236}">
                <a16:creationId xmlns:a16="http://schemas.microsoft.com/office/drawing/2014/main" id="{2788D4B1-74F7-4A41-B342-9D15F4147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2444750"/>
            <a:ext cx="3392488" cy="2259013"/>
          </a:xfrm>
        </p:spPr>
      </p:pic>
      <p:sp>
        <p:nvSpPr>
          <p:cNvPr id="12292" name="Text Placeholder 8">
            <a:extLst>
              <a:ext uri="{FF2B5EF4-FFF2-40B4-BE49-F238E27FC236}">
                <a16:creationId xmlns:a16="http://schemas.microsoft.com/office/drawing/2014/main" id="{5BD09BBC-1C5D-482C-86E3-E5AACE3B2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Lack of Humility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/>
              <a:t>2 Timothy 3:1-5</a:t>
            </a:r>
          </a:p>
        </p:txBody>
      </p:sp>
      <p:sp>
        <p:nvSpPr>
          <p:cNvPr id="12293" name="TextBox 1">
            <a:extLst>
              <a:ext uri="{FF2B5EF4-FFF2-40B4-BE49-F238E27FC236}">
                <a16:creationId xmlns:a16="http://schemas.microsoft.com/office/drawing/2014/main" id="{B680D8CE-A4A5-4D2A-811A-F0F38616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538788"/>
            <a:ext cx="494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(Man’s Problem)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>
            <a:extLst>
              <a:ext uri="{FF2B5EF4-FFF2-40B4-BE49-F238E27FC236}">
                <a16:creationId xmlns:a16="http://schemas.microsoft.com/office/drawing/2014/main" id="{302852C6-4CAD-4017-8F52-F23CB139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3315" name="Content Placeholder 9">
            <a:extLst>
              <a:ext uri="{FF2B5EF4-FFF2-40B4-BE49-F238E27FC236}">
                <a16:creationId xmlns:a16="http://schemas.microsoft.com/office/drawing/2014/main" id="{03D91D17-D8B6-4F82-AA99-3AC161BE7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2444750"/>
            <a:ext cx="3392488" cy="2259013"/>
          </a:xfrm>
        </p:spPr>
      </p:pic>
      <p:sp>
        <p:nvSpPr>
          <p:cNvPr id="13316" name="Text Placeholder 8">
            <a:extLst>
              <a:ext uri="{FF2B5EF4-FFF2-40B4-BE49-F238E27FC236}">
                <a16:creationId xmlns:a16="http://schemas.microsoft.com/office/drawing/2014/main" id="{9B9F38D1-430E-457F-A6DF-0C62DF974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Lack of Humility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/>
              <a:t>2 Timothy 3:1-5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Sanctity of Marriage Under Attack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/>
              <a:t>Hebrews 13:4</a:t>
            </a: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17D1CF41-304D-48C3-AAB1-4B85BB7D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538788"/>
            <a:ext cx="494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(Man’s Problem)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36138BF8-6109-4F22-BDDD-B3393193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038" cy="21574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Marriage Divorce and Remarriage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4339" name="Content Placeholder 9">
            <a:extLst>
              <a:ext uri="{FF2B5EF4-FFF2-40B4-BE49-F238E27FC236}">
                <a16:creationId xmlns:a16="http://schemas.microsoft.com/office/drawing/2014/main" id="{E9552329-D000-4EE9-98AC-ED08848F5B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2444750"/>
            <a:ext cx="3392488" cy="2259013"/>
          </a:xfrm>
        </p:spPr>
      </p:pic>
      <p:sp>
        <p:nvSpPr>
          <p:cNvPr id="14340" name="Text Placeholder 8">
            <a:extLst>
              <a:ext uri="{FF2B5EF4-FFF2-40B4-BE49-F238E27FC236}">
                <a16:creationId xmlns:a16="http://schemas.microsoft.com/office/drawing/2014/main" id="{5F50A07B-E025-4BA5-B843-DDD752C5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5850" y="685800"/>
            <a:ext cx="5781675" cy="5775325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Lack of Humility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/>
              <a:t>2 Timothy 3:1-5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Sanctity of Marriage Under Attack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/>
              <a:t>Hebrews 13:4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Emotional vs. Logical Argumentation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 b="1"/>
              <a:t>1 Corinthians 1:18-25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000" b="1"/>
              <a:t>James 3: 13-17</a:t>
            </a:r>
          </a:p>
        </p:txBody>
      </p:sp>
      <p:sp>
        <p:nvSpPr>
          <p:cNvPr id="14341" name="TextBox 1">
            <a:extLst>
              <a:ext uri="{FF2B5EF4-FFF2-40B4-BE49-F238E27FC236}">
                <a16:creationId xmlns:a16="http://schemas.microsoft.com/office/drawing/2014/main" id="{25C9648E-7978-4251-9FEE-2EE7EA6E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538788"/>
            <a:ext cx="494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(Man’s Problem)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>
            <a:extLst>
              <a:ext uri="{FF2B5EF4-FFF2-40B4-BE49-F238E27FC236}">
                <a16:creationId xmlns:a16="http://schemas.microsoft.com/office/drawing/2014/main" id="{E43E37FE-8E41-415D-83A5-67266782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/>
              <a:t>Marriage Divorce and Remarriage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5363" name="Content Placeholder 9">
            <a:extLst>
              <a:ext uri="{FF2B5EF4-FFF2-40B4-BE49-F238E27FC236}">
                <a16:creationId xmlns:a16="http://schemas.microsoft.com/office/drawing/2014/main" id="{69145263-CC93-4106-9B35-7C4DF50DC5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95563"/>
            <a:ext cx="4448175" cy="2962275"/>
          </a:xfrm>
        </p:spPr>
      </p:pic>
      <p:sp>
        <p:nvSpPr>
          <p:cNvPr id="15364" name="Text Placeholder 8">
            <a:extLst>
              <a:ext uri="{FF2B5EF4-FFF2-40B4-BE49-F238E27FC236}">
                <a16:creationId xmlns:a16="http://schemas.microsoft.com/office/drawing/2014/main" id="{3C23A6C0-9768-4D57-A0A3-414268506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5" y="2286000"/>
            <a:ext cx="4448175" cy="3581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Franklin Gothic Book" panose="020B0503020102020204" pitchFamily="34" charset="0"/>
              <a:buNone/>
            </a:pPr>
            <a:endParaRPr lang="en-US" altLang="en-US" sz="4000" b="1"/>
          </a:p>
          <a:p>
            <a:pPr marL="0" indent="0" algn="ctr" eaLnBrk="1" hangingPunct="1">
              <a:spcBef>
                <a:spcPct val="0"/>
              </a:spcBef>
              <a:buFont typeface="Franklin Gothic Book" panose="020B0503020102020204" pitchFamily="34" charset="0"/>
              <a:buNone/>
            </a:pPr>
            <a:r>
              <a:rPr lang="en-US" altLang="en-US" sz="4000" b="1" i="1" u="sng"/>
              <a:t>One man and one woman for life, with one exception!</a:t>
            </a:r>
            <a:endParaRPr lang="en-US" altLang="en-US" sz="3600" b="1" i="1" u="sng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418</TotalTime>
  <Words>180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Franklin Gothic Book</vt:lpstr>
      <vt:lpstr>Arial</vt:lpstr>
      <vt:lpstr>Calibri</vt:lpstr>
      <vt:lpstr>Crop</vt:lpstr>
      <vt:lpstr>Marriage Divorce and Remarriage</vt:lpstr>
      <vt:lpstr>Marriage Divorce and Remarriage  </vt:lpstr>
      <vt:lpstr>Marriage Divorce and Remarriage  </vt:lpstr>
      <vt:lpstr>Marriage Divorce and Remarriage  </vt:lpstr>
      <vt:lpstr>Marriage Divorce and Remarriage  </vt:lpstr>
      <vt:lpstr>Marriage Divorce and Remarriage </vt:lpstr>
      <vt:lpstr>Marriage Divorce and Remarriage </vt:lpstr>
      <vt:lpstr>Marriage Divorce and Remarriage </vt:lpstr>
      <vt:lpstr>Marriage Divorce and Remarriage </vt:lpstr>
    </vt:vector>
  </TitlesOfParts>
  <Company>Castleberry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Josh</dc:creator>
  <cp:lastModifiedBy>Stan Cox</cp:lastModifiedBy>
  <cp:revision>13</cp:revision>
  <dcterms:created xsi:type="dcterms:W3CDTF">2017-11-08T14:14:45Z</dcterms:created>
  <dcterms:modified xsi:type="dcterms:W3CDTF">2017-11-10T05:56:18Z</dcterms:modified>
</cp:coreProperties>
</file>